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DF1BDE-3894-4E08-9997-0BB2CCC7CF9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D5D1CF-86D6-4CF5-A191-7239B2F3D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064896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Федерация лёгкой атлетики Днепропетровской области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6584776" cy="14401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Лёгкая атлетика в Днепропетровске – реалии и перспективы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632848" cy="3636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Неужели всё настолько печально и безрадостно ???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Первый шаг по изменению ситуации сделан в 2015 году – начата реконструкция стадиона ДВУФК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2530" name="Picture 2" descr="C:\Users\Vladi_Jericho\Documents\DSCN2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420889"/>
            <a:ext cx="3168351" cy="2376263"/>
          </a:xfrm>
          <a:prstGeom prst="rect">
            <a:avLst/>
          </a:prstGeom>
          <a:noFill/>
        </p:spPr>
      </p:pic>
      <p:pic>
        <p:nvPicPr>
          <p:cNvPr id="22531" name="Picture 3" descr="C:\Users\Vladi_Jericho\Documents\DSCN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17032"/>
            <a:ext cx="3456384" cy="2592288"/>
          </a:xfrm>
          <a:prstGeom prst="rect">
            <a:avLst/>
          </a:prstGeom>
          <a:noFill/>
        </p:spPr>
      </p:pic>
      <p:pic>
        <p:nvPicPr>
          <p:cNvPr id="22532" name="Picture 4" descr="C:\Users\Vladi_Jericho\Documents\DSCN2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3494517" cy="26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Работы продолжаются и мы надеемся к лету 2016 года иметь современную легкоатлетическую арену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23554" name="Picture 2" descr="C:\Users\Vladi_Jericho\Documents\DSCN2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264363" cy="2448272"/>
          </a:xfrm>
          <a:prstGeom prst="rect">
            <a:avLst/>
          </a:prstGeom>
          <a:noFill/>
        </p:spPr>
      </p:pic>
      <p:pic>
        <p:nvPicPr>
          <p:cNvPr id="23555" name="Picture 3" descr="C:\Users\Vladi_Jericho\Documents\DSCN2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3206486" cy="2404864"/>
          </a:xfrm>
          <a:prstGeom prst="rect">
            <a:avLst/>
          </a:prstGeom>
          <a:noFill/>
        </p:spPr>
      </p:pic>
      <p:pic>
        <p:nvPicPr>
          <p:cNvPr id="23556" name="Picture 4" descr="C:\Users\Vladi_Jericho\Documents\DSCN2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88840"/>
            <a:ext cx="3168352" cy="2376264"/>
          </a:xfrm>
          <a:prstGeom prst="rect">
            <a:avLst/>
          </a:prstGeom>
          <a:noFill/>
        </p:spPr>
      </p:pic>
      <p:pic>
        <p:nvPicPr>
          <p:cNvPr id="23557" name="Picture 5" descr="C:\Users\Vladi_Jericho\Documents\DSCN2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365104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что дальше ???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Ведь жизнь ставит перед нами всё новые и новые 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2520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УКАЗ ПРЕЗИДЕНТА УКРАЇНИ №42/2016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Про </a:t>
            </a:r>
            <a:r>
              <a:rPr lang="ru-RU" dirty="0" err="1" smtClean="0">
                <a:solidFill>
                  <a:srgbClr val="FFFF00"/>
                </a:solidFill>
              </a:rPr>
              <a:t>Національну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стратегію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оздоровчої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рухової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активності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Україні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період</a:t>
            </a:r>
            <a:r>
              <a:rPr lang="ru-RU" dirty="0" smtClean="0">
                <a:solidFill>
                  <a:srgbClr val="FFFF00"/>
                </a:solidFill>
              </a:rPr>
              <a:t> до 2025 року "</a:t>
            </a:r>
            <a:r>
              <a:rPr lang="ru-RU" dirty="0" err="1" smtClean="0">
                <a:solidFill>
                  <a:srgbClr val="FFFF00"/>
                </a:solidFill>
              </a:rPr>
              <a:t>Рухова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активність</a:t>
            </a:r>
            <a:r>
              <a:rPr lang="ru-RU" dirty="0" smtClean="0">
                <a:solidFill>
                  <a:srgbClr val="FFFF00"/>
                </a:solidFill>
              </a:rPr>
              <a:t> - здоровий </a:t>
            </a:r>
            <a:r>
              <a:rPr lang="ru-RU" dirty="0" err="1" smtClean="0">
                <a:solidFill>
                  <a:srgbClr val="FFFF00"/>
                </a:solidFill>
              </a:rPr>
              <a:t>спосіб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життя</a:t>
            </a:r>
            <a:r>
              <a:rPr lang="ru-RU" dirty="0" smtClean="0">
                <a:solidFill>
                  <a:srgbClr val="FFFF00"/>
                </a:solidFill>
              </a:rPr>
              <a:t> — здорова </a:t>
            </a:r>
            <a:r>
              <a:rPr lang="ru-RU" dirty="0" err="1" smtClean="0">
                <a:solidFill>
                  <a:srgbClr val="FFFF00"/>
                </a:solidFill>
              </a:rPr>
              <a:t>нація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276872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 </a:t>
            </a:r>
            <a:r>
              <a:rPr lang="ru-RU" dirty="0" err="1" smtClean="0">
                <a:solidFill>
                  <a:srgbClr val="FFFF00"/>
                </a:solidFill>
              </a:rPr>
              <a:t>Дніпропетровську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планується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через </a:t>
            </a:r>
            <a:r>
              <a:rPr lang="ru-RU" dirty="0" err="1" smtClean="0">
                <a:solidFill>
                  <a:srgbClr val="FFFF00"/>
                </a:solidFill>
              </a:rPr>
              <a:t>ефективне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реформування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галузі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залучити</a:t>
            </a:r>
            <a:r>
              <a:rPr lang="ru-RU" dirty="0" smtClean="0">
                <a:solidFill>
                  <a:srgbClr val="FFFF00"/>
                </a:solidFill>
              </a:rPr>
              <a:t> до занять спортом </a:t>
            </a:r>
            <a:r>
              <a:rPr lang="ru-RU" dirty="0" err="1" smtClean="0">
                <a:solidFill>
                  <a:srgbClr val="FFFF00"/>
                </a:solidFill>
              </a:rPr>
              <a:t>максимальну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кількість</a:t>
            </a:r>
            <a:r>
              <a:rPr lang="ru-RU" dirty="0" smtClean="0">
                <a:solidFill>
                  <a:srgbClr val="FFFF00"/>
                </a:solidFill>
              </a:rPr>
              <a:t> людей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Для </a:t>
            </a:r>
            <a:r>
              <a:rPr lang="ru-RU" dirty="0" err="1" smtClean="0">
                <a:solidFill>
                  <a:srgbClr val="FFFF00"/>
                </a:solidFill>
              </a:rPr>
              <a:t>ефективного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коштів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міського</a:t>
            </a:r>
            <a:r>
              <a:rPr lang="ru-RU" dirty="0" smtClean="0">
                <a:solidFill>
                  <a:srgbClr val="FFFF00"/>
                </a:solidFill>
              </a:rPr>
              <a:t> бюджету на </a:t>
            </a:r>
            <a:r>
              <a:rPr lang="ru-RU" dirty="0" err="1" smtClean="0">
                <a:solidFill>
                  <a:srgbClr val="FFFF00"/>
                </a:solidFill>
              </a:rPr>
              <a:t>розвиток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фізичної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культури</a:t>
            </a:r>
            <a:r>
              <a:rPr lang="ru-RU" dirty="0" smtClean="0">
                <a:solidFill>
                  <a:srgbClr val="FFFF00"/>
                </a:solidFill>
              </a:rPr>
              <a:t> та спорту, </a:t>
            </a:r>
            <a:r>
              <a:rPr lang="ru-RU" dirty="0" err="1" smtClean="0">
                <a:solidFill>
                  <a:srgbClr val="FFFF00"/>
                </a:solidFill>
              </a:rPr>
              <a:t>необхідно</a:t>
            </a:r>
            <a:r>
              <a:rPr lang="ru-RU" dirty="0" smtClean="0">
                <a:solidFill>
                  <a:srgbClr val="FFFF00"/>
                </a:solidFill>
              </a:rPr>
              <a:t> провести реформу </a:t>
            </a:r>
            <a:r>
              <a:rPr lang="ru-RU" dirty="0" err="1" smtClean="0">
                <a:solidFill>
                  <a:srgbClr val="FFFF00"/>
                </a:solidFill>
              </a:rPr>
              <a:t>цієї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галузі</a:t>
            </a:r>
            <a:r>
              <a:rPr lang="ru-RU" dirty="0" smtClean="0">
                <a:solidFill>
                  <a:srgbClr val="FFFF00"/>
                </a:solidFill>
              </a:rPr>
              <a:t>. Про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під</a:t>
            </a:r>
            <a:r>
              <a:rPr lang="ru-RU" dirty="0" smtClean="0">
                <a:solidFill>
                  <a:srgbClr val="FFFF00"/>
                </a:solidFill>
              </a:rPr>
              <a:t> час </a:t>
            </a:r>
            <a:r>
              <a:rPr lang="ru-RU" dirty="0" err="1" smtClean="0">
                <a:solidFill>
                  <a:srgbClr val="FFFF00"/>
                </a:solidFill>
              </a:rPr>
              <a:t>прес-конференції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повідомив</a:t>
            </a:r>
            <a:r>
              <a:rPr lang="ru-RU" dirty="0" smtClean="0">
                <a:solidFill>
                  <a:srgbClr val="FFFF00"/>
                </a:solidFill>
              </a:rPr>
              <a:t> в.о. </a:t>
            </a:r>
            <a:r>
              <a:rPr lang="ru-RU" dirty="0" err="1" smtClean="0">
                <a:solidFill>
                  <a:srgbClr val="FFFF00"/>
                </a:solidFill>
              </a:rPr>
              <a:t>першого</a:t>
            </a:r>
            <a:r>
              <a:rPr lang="ru-RU" dirty="0" smtClean="0">
                <a:solidFill>
                  <a:srgbClr val="FFFF00"/>
                </a:solidFill>
              </a:rPr>
              <a:t> заступника </a:t>
            </a:r>
            <a:r>
              <a:rPr lang="ru-RU" dirty="0" err="1" smtClean="0">
                <a:solidFill>
                  <a:srgbClr val="FFFF00"/>
                </a:solidFill>
              </a:rPr>
              <a:t>міського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голови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Дмитро</a:t>
            </a:r>
            <a:r>
              <a:rPr lang="ru-RU" dirty="0" smtClean="0">
                <a:solidFill>
                  <a:srgbClr val="FFFF00"/>
                </a:solidFill>
              </a:rPr>
              <a:t> Погребов. «Реформа </a:t>
            </a:r>
            <a:r>
              <a:rPr lang="ru-RU" dirty="0" err="1" smtClean="0">
                <a:solidFill>
                  <a:srgbClr val="FFFF00"/>
                </a:solidFill>
              </a:rPr>
              <a:t>головним</a:t>
            </a:r>
            <a:r>
              <a:rPr lang="ru-RU" dirty="0" smtClean="0">
                <a:solidFill>
                  <a:srgbClr val="FFFF00"/>
                </a:solidFill>
              </a:rPr>
              <a:t> чином буде направлена на те, </a:t>
            </a:r>
            <a:r>
              <a:rPr lang="ru-RU" dirty="0" err="1" smtClean="0">
                <a:solidFill>
                  <a:srgbClr val="FFFF00"/>
                </a:solidFill>
              </a:rPr>
              <a:t>щоб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зберегти</a:t>
            </a:r>
            <a:r>
              <a:rPr lang="ru-RU" dirty="0" smtClean="0">
                <a:solidFill>
                  <a:srgbClr val="FFFF00"/>
                </a:solidFill>
              </a:rPr>
              <a:t> усе </a:t>
            </a:r>
            <a:r>
              <a:rPr lang="ru-RU" dirty="0" err="1" smtClean="0">
                <a:solidFill>
                  <a:srgbClr val="FFFF00"/>
                </a:solidFill>
              </a:rPr>
              <a:t>найкраще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галузі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зробити</a:t>
            </a:r>
            <a:r>
              <a:rPr lang="ru-RU" dirty="0" smtClean="0">
                <a:solidFill>
                  <a:srgbClr val="FFFF00"/>
                </a:solidFill>
              </a:rPr>
              <a:t> спорт </a:t>
            </a:r>
            <a:r>
              <a:rPr lang="ru-RU" dirty="0" err="1" smtClean="0">
                <a:solidFill>
                  <a:srgbClr val="FFFF00"/>
                </a:solidFill>
              </a:rPr>
              <a:t>доступним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цікавим</a:t>
            </a:r>
            <a:r>
              <a:rPr lang="ru-RU" dirty="0" smtClean="0">
                <a:solidFill>
                  <a:srgbClr val="FFFF00"/>
                </a:solidFill>
              </a:rPr>
              <a:t>, а </a:t>
            </a:r>
            <a:r>
              <a:rPr lang="ru-RU" dirty="0" err="1" smtClean="0">
                <a:solidFill>
                  <a:srgbClr val="FFFF00"/>
                </a:solidFill>
              </a:rPr>
              <a:t>також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започаткувати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щось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нове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ефективне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залучення</a:t>
            </a:r>
            <a:r>
              <a:rPr lang="ru-RU" dirty="0" smtClean="0">
                <a:solidFill>
                  <a:srgbClr val="FFFF00"/>
                </a:solidFill>
              </a:rPr>
              <a:t> до занять спортом </a:t>
            </a:r>
            <a:r>
              <a:rPr lang="ru-RU" dirty="0" err="1" smtClean="0">
                <a:solidFill>
                  <a:srgbClr val="FFFF00"/>
                </a:solidFill>
              </a:rPr>
              <a:t>максимальної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кількості</a:t>
            </a:r>
            <a:r>
              <a:rPr lang="ru-RU" dirty="0" smtClean="0">
                <a:solidFill>
                  <a:srgbClr val="FFFF00"/>
                </a:solidFill>
              </a:rPr>
              <a:t> людей, особливо </a:t>
            </a:r>
            <a:r>
              <a:rPr lang="ru-RU" dirty="0" err="1" smtClean="0">
                <a:solidFill>
                  <a:srgbClr val="FFFF00"/>
                </a:solidFill>
              </a:rPr>
              <a:t>дітей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Федерация лёгкой атлетики Днепропетровска предлагает  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24000"/>
            <a:ext cx="8363272" cy="4641304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1. После введения в эксплуатацию стадиона ДВУФК  ходатайствовать перед Федерацией лёгкой атлетики Украины о проведении в г. Днепропетровске Национального Чемпионата в одной из возрастных категорий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- это мероприятие даст старт возрождению имиджа города как легкоатлетического центра Украины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- поспособствует привлечению детей к занятию спортом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- привлечёт инвестиции в сферу обслуживания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ladi_Jericho\Documents\чемп.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475073" cy="2880320"/>
          </a:xfrm>
          <a:prstGeom prst="rect">
            <a:avLst/>
          </a:prstGeom>
          <a:noFill/>
        </p:spPr>
      </p:pic>
      <p:pic>
        <p:nvPicPr>
          <p:cNvPr id="25603" name="Picture 3" descr="C:\Users\Vladi_Jericho\Documents\чемп.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886534" cy="2592288"/>
          </a:xfrm>
          <a:prstGeom prst="rect">
            <a:avLst/>
          </a:prstGeom>
          <a:noFill/>
        </p:spPr>
      </p:pic>
      <p:pic>
        <p:nvPicPr>
          <p:cNvPr id="25604" name="Picture 4" descr="C:\Users\Vladi_Jericho\Documents\чемп.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56992"/>
            <a:ext cx="2736304" cy="311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96944" cy="54368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Во исполнение программы Бориса Филатова реализовать проект реконструкции школьных стадионов во разных районах Днепропетровска .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Обязательно в наличие на таком объекте должны быть 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Легкоатлетические дорожки по кругу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Vladi_Jericho\Documents\DSCN2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212566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Футбольное поле с искусственным покрытием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7650" name="Picture 2" descr="C:\Users\Vladi_Jericho\Documents\DSCN2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212566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Городок для </a:t>
            </a:r>
            <a:r>
              <a:rPr lang="ru-RU" dirty="0" err="1" smtClean="0">
                <a:solidFill>
                  <a:srgbClr val="00B0F0"/>
                </a:solidFill>
              </a:rPr>
              <a:t>воркаута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8674" name="Picture 2" descr="C:\Users\Vladi_Jericho\Documents\DSCN2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212566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Лёгкая атлетика в Днепропетровске имеет славные традиции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Людмила Гуревич – Олимпийская Чемпионка 1960 г.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Риме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sz="1800" dirty="0" smtClean="0">
                <a:solidFill>
                  <a:srgbClr val="FFC000"/>
                </a:solidFill>
              </a:rPr>
              <a:t>Беляев Иван – бронзовый призёр Олимпиады 1964 г. в Токио 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10" name="Содержимое 9" descr="Гуревич 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58144" y="2539206"/>
            <a:ext cx="1638300" cy="3409950"/>
          </a:xfrm>
        </p:spPr>
      </p:pic>
      <p:pic>
        <p:nvPicPr>
          <p:cNvPr id="13" name="Содержимое 12" descr="Бєляєв І.П.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43909" y="2362200"/>
            <a:ext cx="2044007" cy="3763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2556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При наличии площадей – легкоатлетические сектора, игровые площадки и возможно теннисные корты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9698" name="Picture 2" descr="C:\Users\Vladi_Jericho\Documents\DSCN2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36912"/>
            <a:ext cx="2784310" cy="2088232"/>
          </a:xfrm>
          <a:prstGeom prst="rect">
            <a:avLst/>
          </a:prstGeom>
          <a:noFill/>
        </p:spPr>
      </p:pic>
      <p:pic>
        <p:nvPicPr>
          <p:cNvPr id="29699" name="Picture 3" descr="C:\Users\Vladi_Jericho\Documents\DSCN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2976331" cy="2232248"/>
          </a:xfrm>
          <a:prstGeom prst="rect">
            <a:avLst/>
          </a:prstGeom>
          <a:noFill/>
        </p:spPr>
      </p:pic>
      <p:pic>
        <p:nvPicPr>
          <p:cNvPr id="29700" name="Picture 4" descr="C:\Users\Vladi_Jericho\Documents\DSCN2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302496" cy="24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2340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4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Создание таких многофункциональных мини стадионов позволит решить сразу несколько </a:t>
            </a:r>
            <a:r>
              <a:rPr lang="ru-RU" sz="4000" dirty="0" smtClean="0">
                <a:solidFill>
                  <a:srgbClr val="FF0000"/>
                </a:solidFill>
              </a:rPr>
              <a:t>проблем 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19256" cy="345908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- занятие населения оздоровительным бегом, ходьбой, спортивными играми в утреннее и вечернее время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 улучшение качества проведения уроков физкультуры в школах, возрастание интереса детей к занятиям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 секционная работа профессиональных тренеров с детьми и начинающими спортсменами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22684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Реализация в общеобразовательных школах города программы «Детская лёгкая атлетика»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C:\Users\Vladi_Jericho\Documents\ИААФ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3032636" cy="2710418"/>
          </a:xfrm>
          <a:prstGeom prst="rect">
            <a:avLst/>
          </a:prstGeom>
          <a:noFill/>
        </p:spPr>
      </p:pic>
      <p:pic>
        <p:nvPicPr>
          <p:cNvPr id="30723" name="Picture 3" descr="C:\Users\Vladi_Jericho\Documents\ИААФ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414357" cy="2928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Vladi_Jericho\Documents\ИААФ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04664"/>
            <a:ext cx="3384376" cy="2160240"/>
          </a:xfrm>
          <a:prstGeom prst="rect">
            <a:avLst/>
          </a:prstGeom>
          <a:noFill/>
        </p:spPr>
      </p:pic>
      <p:pic>
        <p:nvPicPr>
          <p:cNvPr id="31747" name="Picture 3" descr="C:\Users\Vladi_Jericho\Documents\ИААФ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2626782" cy="3501008"/>
          </a:xfrm>
          <a:prstGeom prst="rect">
            <a:avLst/>
          </a:prstGeom>
          <a:noFill/>
        </p:spPr>
      </p:pic>
      <p:pic>
        <p:nvPicPr>
          <p:cNvPr id="31748" name="Picture 4" descr="C:\Users\Vladi_Jericho\Documents\ИААФ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84984"/>
            <a:ext cx="2160240" cy="3219454"/>
          </a:xfrm>
          <a:prstGeom prst="rect">
            <a:avLst/>
          </a:prstGeom>
          <a:noFill/>
        </p:spPr>
      </p:pic>
      <p:pic>
        <p:nvPicPr>
          <p:cNvPr id="31749" name="Picture 5" descr="C:\Users\Vladi_Jericho\Documents\ИААФ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3816424" cy="2545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2700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4.Организация и проведение в Днепропетровске массового легкоатлетического пробега, который может стать брендом города как в Украине, так и в мире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C:\Users\Vladi_Jericho\Documents\marathon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2894122"/>
            <a:ext cx="6408712" cy="366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ladi_Jericho\Documents\marathon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5350"/>
            <a:ext cx="3918282" cy="2605658"/>
          </a:xfrm>
          <a:prstGeom prst="rect">
            <a:avLst/>
          </a:prstGeom>
          <a:noFill/>
        </p:spPr>
      </p:pic>
      <p:pic>
        <p:nvPicPr>
          <p:cNvPr id="4" name="Picture 3" descr="C:\Users\Vladi_Jericho\Documents\maraf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89040"/>
            <a:ext cx="5040560" cy="2520280"/>
          </a:xfrm>
          <a:prstGeom prst="rect">
            <a:avLst/>
          </a:prstGeom>
          <a:noFill/>
        </p:spPr>
      </p:pic>
      <p:pic>
        <p:nvPicPr>
          <p:cNvPr id="5" name="Picture 4" descr="C:\Users\Vladi_Jericho\Documents\marathon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1"/>
            <a:ext cx="3661080" cy="243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:\Users\Vladi_Jericho\Desktop\Шамоти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+mn-lt"/>
              </a:rPr>
              <a:t>И спортсмены наших дней не менее достойно представляют  Днепропетровск на международных стартах</a:t>
            </a: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Александр Пятница – серебряный призёр Олимпиады 2012 г. в Лондоне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Анна Рыжикова(</a:t>
            </a:r>
            <a:r>
              <a:rPr lang="ru-RU" sz="1600" dirty="0" err="1" smtClean="0"/>
              <a:t>Ярощук</a:t>
            </a:r>
            <a:r>
              <a:rPr lang="ru-RU" sz="1600" dirty="0" smtClean="0"/>
              <a:t>) – Чемпионка Европы 2014 г., Заслуженный мастер спорта</a:t>
            </a:r>
            <a:endParaRPr lang="ru-RU" sz="1600" dirty="0"/>
          </a:p>
        </p:txBody>
      </p:sp>
      <p:pic>
        <p:nvPicPr>
          <p:cNvPr id="8" name="Содержимое 7" descr="Пятница Саш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1120"/>
            <a:ext cx="4040188" cy="2626122"/>
          </a:xfrm>
        </p:spPr>
      </p:pic>
      <p:pic>
        <p:nvPicPr>
          <p:cNvPr id="7" name="Содержимое 6" descr="Аня Рыжикова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02872" y="2575401"/>
            <a:ext cx="2926080" cy="33375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Загораются юные звёздочки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9" name="Содержимое 8" descr="Альбом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2664296" cy="1776197"/>
          </a:xfrm>
        </p:spPr>
      </p:pic>
      <p:pic>
        <p:nvPicPr>
          <p:cNvPr id="1026" name="Picture 2" descr="C:\Users\Vladi_Jericho\Documents\Альбо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2743200" cy="1828800"/>
          </a:xfrm>
          <a:prstGeom prst="rect">
            <a:avLst/>
          </a:prstGeom>
          <a:noFill/>
        </p:spPr>
      </p:pic>
      <p:pic>
        <p:nvPicPr>
          <p:cNvPr id="1027" name="Picture 3" descr="C:\Users\Vladi_Jericho\Documents\Альбом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628800"/>
            <a:ext cx="2743200" cy="1828800"/>
          </a:xfrm>
          <a:prstGeom prst="rect">
            <a:avLst/>
          </a:prstGeom>
          <a:noFill/>
        </p:spPr>
      </p:pic>
      <p:pic>
        <p:nvPicPr>
          <p:cNvPr id="1028" name="Picture 4" descr="C:\Users\Vladi_Jericho\Documents\Альбом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2743200" cy="1828800"/>
          </a:xfrm>
          <a:prstGeom prst="rect">
            <a:avLst/>
          </a:prstGeom>
          <a:noFill/>
        </p:spPr>
      </p:pic>
      <p:pic>
        <p:nvPicPr>
          <p:cNvPr id="1029" name="Picture 5" descr="C:\Users\Vladi_Jericho\Documents\Альбом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933056"/>
            <a:ext cx="1872208" cy="2260848"/>
          </a:xfrm>
          <a:prstGeom prst="rect">
            <a:avLst/>
          </a:prstGeom>
          <a:noFill/>
        </p:spPr>
      </p:pic>
      <p:pic>
        <p:nvPicPr>
          <p:cNvPr id="1030" name="Picture 6" descr="C:\Users\Vladi_Jericho\Documents\Альбом 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293096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М</a:t>
            </a:r>
            <a:r>
              <a:rPr lang="ru-RU" sz="2400" dirty="0" err="1" smtClean="0">
                <a:solidFill>
                  <a:schemeClr val="bg1"/>
                </a:solidFill>
              </a:rPr>
              <a:t>ы</a:t>
            </a:r>
            <a:r>
              <a:rPr lang="ru-RU" sz="2400" dirty="0" smtClean="0">
                <a:solidFill>
                  <a:schemeClr val="bg1"/>
                </a:solidFill>
              </a:rPr>
              <a:t> стремимся в Европу. А как у них развита легкоатлетическая инфраструктура 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тади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8837" y="1600200"/>
            <a:ext cx="6886325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 вот так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Стадион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422"/>
            <a:ext cx="4038600" cy="2697519"/>
          </a:xfrm>
        </p:spPr>
      </p:pic>
      <p:pic>
        <p:nvPicPr>
          <p:cNvPr id="6" name="Содержимое 5" descr="Стадион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84800"/>
            <a:ext cx="4038600" cy="23567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 даже так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Стадион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394720" cy="2230080"/>
          </a:xfrm>
        </p:spPr>
      </p:pic>
      <p:pic>
        <p:nvPicPr>
          <p:cNvPr id="6" name="Содержимое 5" descr="Стадион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295806" cy="2194631"/>
          </a:xfrm>
        </p:spPr>
      </p:pic>
      <p:pic>
        <p:nvPicPr>
          <p:cNvPr id="3074" name="Picture 2" descr="http://www.aviascope.com/wp-content/uploads/2015/04/narita_terminal3_005.jpg?w=383&amp;h=255&amp;cro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241626" cy="2160240"/>
          </a:xfrm>
          <a:prstGeom prst="rect">
            <a:avLst/>
          </a:prstGeom>
          <a:noFill/>
        </p:spPr>
      </p:pic>
      <p:pic>
        <p:nvPicPr>
          <p:cNvPr id="3076" name="Picture 4" descr="http://buysell.com.ua/upload/upload/normal/13-04/pokrytiya_dlya_detskih_sportivnyh_ploschadok_27690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 где готовим чемпионов мы 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Vladi_Jericho\Documents\DSCN2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84784"/>
            <a:ext cx="2880320" cy="2160240"/>
          </a:xfrm>
          <a:prstGeom prst="rect">
            <a:avLst/>
          </a:prstGeom>
          <a:noFill/>
        </p:spPr>
      </p:pic>
      <p:pic>
        <p:nvPicPr>
          <p:cNvPr id="2051" name="Picture 3" descr="C:\Users\Vladi_Jericho\Documents\DSCN2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56992"/>
            <a:ext cx="3302496" cy="2476872"/>
          </a:xfrm>
          <a:prstGeom prst="rect">
            <a:avLst/>
          </a:prstGeom>
          <a:noFill/>
        </p:spPr>
      </p:pic>
      <p:pic>
        <p:nvPicPr>
          <p:cNvPr id="2052" name="Picture 4" descr="C:\Users\Vladi_Jericho\Documents\DSCN2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768"/>
            <a:ext cx="3264363" cy="2448272"/>
          </a:xfrm>
          <a:prstGeom prst="rect">
            <a:avLst/>
          </a:prstGeom>
          <a:noFill/>
        </p:spPr>
      </p:pic>
      <p:pic>
        <p:nvPicPr>
          <p:cNvPr id="2053" name="Picture 5" descr="C:\Users\Vladi_Jericho\Documents\DSCN2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429000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Завоёвываем медали тренируясь на таких базах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1506" name="Picture 2" descr="C:\Users\Vladi_Jericho\Documents\DSCN28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3073400" cy="2303462"/>
          </a:xfrm>
          <a:prstGeom prst="rect">
            <a:avLst/>
          </a:prstGeom>
          <a:noFill/>
        </p:spPr>
      </p:pic>
      <p:pic>
        <p:nvPicPr>
          <p:cNvPr id="21507" name="Picture 3" descr="C:\Users\Vladi_Jericho\Documents\DSCN2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264363" cy="2448272"/>
          </a:xfrm>
          <a:prstGeom prst="rect">
            <a:avLst/>
          </a:prstGeom>
          <a:noFill/>
        </p:spPr>
      </p:pic>
      <p:pic>
        <p:nvPicPr>
          <p:cNvPr id="21508" name="Picture 4" descr="C:\Users\Vladi_Jericho\Documents\DSCN2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528392" cy="2646294"/>
          </a:xfrm>
          <a:prstGeom prst="rect">
            <a:avLst/>
          </a:prstGeom>
          <a:noFill/>
        </p:spPr>
      </p:pic>
      <p:pic>
        <p:nvPicPr>
          <p:cNvPr id="21509" name="Picture 5" descr="C:\Users\Vladi_Jericho\Documents\DSCN2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73016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386</TotalTime>
  <Words>444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Федерация лёгкой атлетики Днепропетровской области</vt:lpstr>
      <vt:lpstr>Лёгкая атлетика в Днепропетровске имеет славные традиции</vt:lpstr>
      <vt:lpstr>И спортсмены наших дней не менее достойно представляют  Днепропетровск на международных стартах</vt:lpstr>
      <vt:lpstr>Загораются юные звёздочки</vt:lpstr>
      <vt:lpstr>Мы стремимся в Европу. А как у них развита легкоатлетическая инфраструктура ?</vt:lpstr>
      <vt:lpstr>И вот так</vt:lpstr>
      <vt:lpstr>И даже так</vt:lpstr>
      <vt:lpstr>А где готовим чемпионов мы ?</vt:lpstr>
      <vt:lpstr>Завоёвываем медали тренируясь на таких базах</vt:lpstr>
      <vt:lpstr>Неужели всё настолько печально и безрадостно ???</vt:lpstr>
      <vt:lpstr>Первый шаг по изменению ситуации сделан в 2015 году – начата реконструкция стадиона ДВУФК</vt:lpstr>
      <vt:lpstr>Работы продолжаются и мы надеемся к лету 2016 года иметь современную легкоатлетическую арену</vt:lpstr>
      <vt:lpstr>А что дальше ???  Ведь жизнь ставит перед нами всё новые и новые задачи</vt:lpstr>
      <vt:lpstr>Федерация лёгкой атлетики Днепропетровска предлагает  :</vt:lpstr>
      <vt:lpstr>Слайд 15</vt:lpstr>
      <vt:lpstr>2. Во исполнение программы Бориса Филатова реализовать проект реконструкции школьных стадионов во разных районах Днепропетровска .   Обязательно в наличие на таком объекте должны быть :</vt:lpstr>
      <vt:lpstr>Легкоатлетические дорожки по кругу</vt:lpstr>
      <vt:lpstr>Футбольное поле с искусственным покрытием</vt:lpstr>
      <vt:lpstr>Городок для воркаута</vt:lpstr>
      <vt:lpstr>При наличии площадей – легкоатлетические сектора, игровые площадки и возможно теннисные корты</vt:lpstr>
      <vt:lpstr>   Создание таких многофункциональных мини стадионов позволит решить сразу несколько проблем :  </vt:lpstr>
      <vt:lpstr>3. Реализация в общеобразовательных школах города программы «Детская лёгкая атлетика»</vt:lpstr>
      <vt:lpstr>Слайд 23</vt:lpstr>
      <vt:lpstr>4.Организация и проведение в Днепропетровске массового легкоатлетического пробега, который может стать брендом города как в Украине, так и в мире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Федерация лёгкой атлетики Днепропетровской области</dc:title>
  <dc:creator>Vladi_Jericho</dc:creator>
  <cp:lastModifiedBy>Vladi_Jericho</cp:lastModifiedBy>
  <cp:revision>40</cp:revision>
  <dcterms:created xsi:type="dcterms:W3CDTF">2016-02-16T12:31:42Z</dcterms:created>
  <dcterms:modified xsi:type="dcterms:W3CDTF">2016-02-17T11:01:21Z</dcterms:modified>
</cp:coreProperties>
</file>